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8" r:id="rId4"/>
    <p:sldId id="262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lini maria" userId="cd94d5c13db1794c" providerId="LiveId" clId="{7D0279E9-0C39-4582-BDD2-2BE12BBDC69B}"/>
    <pc:docChg chg="delSld">
      <pc:chgData name="shalini maria" userId="cd94d5c13db1794c" providerId="LiveId" clId="{7D0279E9-0C39-4582-BDD2-2BE12BBDC69B}" dt="2024-01-23T07:04:35.079" v="0" actId="2696"/>
      <pc:docMkLst>
        <pc:docMk/>
      </pc:docMkLst>
      <pc:sldChg chg="del">
        <pc:chgData name="shalini maria" userId="cd94d5c13db1794c" providerId="LiveId" clId="{7D0279E9-0C39-4582-BDD2-2BE12BBDC69B}" dt="2024-01-23T07:04:35.079" v="0" actId="2696"/>
        <pc:sldMkLst>
          <pc:docMk/>
          <pc:sldMk cId="3814450017" sldId="259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0311-C77B-3131-3B8A-7537C449A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D8F2C-5CD7-DC46-3545-3B61B177C7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31B5B-E697-3AF3-BE4C-24C066294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59D04-3191-1780-2E9F-9E710DDA2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396D7-6E5B-0B9F-C614-B2E9D420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04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0CEC1-C0FA-9C75-19CF-EABCBA9B0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A4DB16-3198-3A5C-CB3F-C22D356E46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5F40F-2A16-41E5-C043-F1062191A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86EEA-522A-A914-998B-50151E9D4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A752-72BB-8EE9-CB63-81F63B401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480090-7B98-1887-5EE2-1557AE041D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70C5A9-FFD1-468D-3A57-85BF71C8C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42ABF-2B09-59A7-3F43-2B732028C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94ED5-440A-621D-7670-D17DAF604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43B77-BD05-FCFD-7B6B-B07B8099A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42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730D7-4F27-F92A-7576-4A1D85BB4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862E6-138D-4B83-A3F9-97E643DF6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1A8F1-A50E-2FFC-002C-62DA5184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49E55-BCB5-F932-1652-9558C34BA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8F03F-2AE8-162E-B2A9-7ACC6020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021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302B4-0C4B-DDDA-B4A2-A16188ED0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52726-4831-8B72-7583-9409AFDE3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9A971-C7D4-E25B-BD6A-3346CEB64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279F7-14AB-9363-6CC3-717256D5C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4FFBB-91A3-E06F-9CA8-779B43C3A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9D57C-A68E-B623-EF87-0E34EEC27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E55A0-46AF-5CE5-2FD4-725CD47CA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01EEC-A0E5-4ED4-35EB-5008CD5C3C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5827B-C34A-7E40-9071-3F57A4BEB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1E84B-5EDF-563C-C9E5-CD1731314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AE1D2-700C-F634-5AF9-6E6F33473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30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9AEFF-686E-6BD2-FBFE-ECE21152E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3B792-17C5-167A-6B44-AD3E4D27CA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6B2119-D86E-7FF2-99E5-082206681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B961D4-C5AF-D386-495D-E58D784C7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BF5EA2-DAC4-7F16-EB1B-FC19023FAC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022AF9-A3A3-858A-69C1-C881C0A43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B2E5DC-39EB-0190-2BC3-1054FBADD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6FCF1A-208F-10A6-4A11-92B52E67E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16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BE9D7-344A-43ED-7C69-1FDB13A0F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5CAD2B-732E-2500-5904-855B9DA90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6C7CFD-3CC6-A174-465E-13B2FE0D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26F5F8-963D-1345-FA49-34FE081B4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890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29C1C0-4D90-C841-8173-F3ED1A5AE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D2B20F-05B2-8233-2E76-2BBFD50A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8518E-F8FA-425C-96D8-90F2AADAA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027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DF3E3-9556-16EF-CDDA-47ADDD271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FC3A3-2A76-AAE7-A87D-B0BCF136D4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58949-2533-BC8B-1C91-4B42B5B00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50872-6723-2525-AC29-0853F3D3C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E01B0-A9B0-04C9-D765-AE8E151BB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45060B-E035-1409-8FBD-CBDB68EC4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61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05EE7-CF3B-80DA-A1C5-96E4BCF2C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F2FB1-94F7-4EC4-D356-B39D33EE62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6A9D38-5435-076F-39DD-60385B9D1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26200-345F-F1B9-5010-3231BE06F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8D9DB-D28C-6F07-397A-52A403360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EDB978-599B-744B-D32E-5C0E7D36D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43615B-2386-9E2A-B449-0DE83807C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EFD42-AA98-2558-946D-5C4C29701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ABB6C-0F43-775B-0284-8643333A8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6E97F-FE21-47E4-B70D-2674F505AE24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1B087-429B-5BE8-0FD2-46AD32B87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A32B7-2B9A-7A79-BFAD-BD669021E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B6EA1-9AE4-4ACE-B74E-19C721731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773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DA1082-AE38-7596-D059-86B17DC9D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38" y="533149"/>
            <a:ext cx="11110923" cy="5791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47EE64-A78A-A2BD-4F06-6968F38F628D}"/>
              </a:ext>
            </a:extLst>
          </p:cNvPr>
          <p:cNvSpPr txBox="1"/>
          <p:nvPr/>
        </p:nvSpPr>
        <p:spPr>
          <a:xfrm flipH="1">
            <a:off x="7858519" y="5791199"/>
            <a:ext cx="368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-By Shalini Maria Horo</a:t>
            </a:r>
          </a:p>
          <a:p>
            <a:r>
              <a:rPr lang="en-US" dirty="0"/>
              <a:t>Graduate Trainee, Feuji Inc.</a:t>
            </a:r>
          </a:p>
        </p:txBody>
      </p:sp>
    </p:spTree>
    <p:extLst>
      <p:ext uri="{BB962C8B-B14F-4D97-AF65-F5344CB8AC3E}">
        <p14:creationId xmlns:p14="http://schemas.microsoft.com/office/powerpoint/2010/main" val="2523320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7A658B-C707-56AE-AD33-E396A65F87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7" t="18562" r="3750" b="14771"/>
          <a:stretch/>
        </p:blipFill>
        <p:spPr>
          <a:xfrm>
            <a:off x="1192306" y="1676400"/>
            <a:ext cx="9269507" cy="4572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E10673-682A-92EC-9941-398B394B95B7}"/>
              </a:ext>
            </a:extLst>
          </p:cNvPr>
          <p:cNvSpPr txBox="1"/>
          <p:nvPr/>
        </p:nvSpPr>
        <p:spPr>
          <a:xfrm>
            <a:off x="959223" y="632290"/>
            <a:ext cx="8095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Jenkins Master-Slave Architecture</a:t>
            </a:r>
          </a:p>
        </p:txBody>
      </p:sp>
    </p:spTree>
    <p:extLst>
      <p:ext uri="{BB962C8B-B14F-4D97-AF65-F5344CB8AC3E}">
        <p14:creationId xmlns:p14="http://schemas.microsoft.com/office/powerpoint/2010/main" val="1083052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F435B1-8FCB-BB37-19EB-B4F1230D32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2" t="17028" r="10425" b="20244"/>
          <a:stretch/>
        </p:blipFill>
        <p:spPr>
          <a:xfrm>
            <a:off x="1362635" y="1837764"/>
            <a:ext cx="9466730" cy="39444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6ACC19-DFBF-7BF8-CE2F-98C54B0A3A7A}"/>
              </a:ext>
            </a:extLst>
          </p:cNvPr>
          <p:cNvSpPr txBox="1"/>
          <p:nvPr/>
        </p:nvSpPr>
        <p:spPr>
          <a:xfrm>
            <a:off x="1272987" y="659184"/>
            <a:ext cx="8095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Jenkins Case Study</a:t>
            </a:r>
          </a:p>
        </p:txBody>
      </p:sp>
    </p:spTree>
    <p:extLst>
      <p:ext uri="{BB962C8B-B14F-4D97-AF65-F5344CB8AC3E}">
        <p14:creationId xmlns:p14="http://schemas.microsoft.com/office/powerpoint/2010/main" val="1883055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22636A-9186-F72D-6CFC-B94472FFB06E}"/>
              </a:ext>
            </a:extLst>
          </p:cNvPr>
          <p:cNvSpPr txBox="1"/>
          <p:nvPr/>
        </p:nvSpPr>
        <p:spPr>
          <a:xfrm>
            <a:off x="2971799" y="2644170"/>
            <a:ext cx="624840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Thank you</a:t>
            </a:r>
            <a:endParaRPr kumimoji="0" lang="en-US" sz="9600" b="0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698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AB094-0BB4-FA7A-03AA-C50E6C097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1219200"/>
          </a:xfrm>
        </p:spPr>
        <p:txBody>
          <a:bodyPr/>
          <a:lstStyle/>
          <a:p>
            <a:pPr algn="ctr"/>
            <a:r>
              <a:rPr lang="en-US" i="1" dirty="0"/>
              <a:t>What’s in it for you?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6C1D7-6EC6-67EE-9CED-4681E0978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74849" y="2743200"/>
            <a:ext cx="8229601" cy="2647950"/>
          </a:xfrm>
        </p:spPr>
        <p:txBody>
          <a:bodyPr numCol="2">
            <a:normAutofit fontScale="85000" lnSpcReduction="20000"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500" b="1" i="1" dirty="0"/>
              <a:t>Before Jenkins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500" b="1" i="1" dirty="0"/>
              <a:t>Issues before Jenkins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500" b="1" i="1" dirty="0"/>
              <a:t>What is Jenkins ?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500" b="1" i="1" dirty="0"/>
              <a:t>What is CI 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5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500" b="1" i="1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500" b="1" i="1" dirty="0"/>
              <a:t>CI Tools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500" b="1" i="1" dirty="0"/>
              <a:t>Features of Jenkins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500" b="1" i="1" dirty="0"/>
              <a:t>Jenkins Architecture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500" b="1" i="1" dirty="0"/>
              <a:t>Jenkins Case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4236461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18972-5868-1600-8C07-A031DECA3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74371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Aptos Narrow" panose="020B0004020202020204" pitchFamily="34" charset="0"/>
              </a:rPr>
              <a:t>Standard Delivery Pipeline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205882-E190-AAF3-4F5A-6E81551A4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235" y="1165411"/>
            <a:ext cx="9009529" cy="39420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21914F-764D-A25F-F285-38AB37684C37}"/>
              </a:ext>
            </a:extLst>
          </p:cNvPr>
          <p:cNvSpPr txBox="1"/>
          <p:nvPr/>
        </p:nvSpPr>
        <p:spPr>
          <a:xfrm>
            <a:off x="1792942" y="357715"/>
            <a:ext cx="218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 dirty="0">
                <a:latin typeface="Arial Rounded MT Bold" panose="020F0704030504030204" pitchFamily="34" charset="0"/>
              </a:rPr>
              <a:t>Before</a:t>
            </a:r>
          </a:p>
        </p:txBody>
      </p:sp>
    </p:spTree>
    <p:extLst>
      <p:ext uri="{BB962C8B-B14F-4D97-AF65-F5344CB8AC3E}">
        <p14:creationId xmlns:p14="http://schemas.microsoft.com/office/powerpoint/2010/main" val="2046169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4DB62F-99A5-B42E-9008-0AE19E0344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0" t="31372" r="3529" b="9281"/>
          <a:stretch/>
        </p:blipFill>
        <p:spPr>
          <a:xfrm>
            <a:off x="887506" y="1748118"/>
            <a:ext cx="10094259" cy="42403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E35A51-B871-36B9-7763-C94D738CD14E}"/>
              </a:ext>
            </a:extLst>
          </p:cNvPr>
          <p:cNvSpPr txBox="1"/>
          <p:nvPr/>
        </p:nvSpPr>
        <p:spPr>
          <a:xfrm>
            <a:off x="887506" y="869575"/>
            <a:ext cx="4303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 dirty="0">
                <a:latin typeface="Arial Rounded MT Bold" panose="020F0704030504030204" pitchFamily="34" charset="0"/>
              </a:rPr>
              <a:t>What is Jenkins?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B0B9FD-5245-896F-6CE5-69B9CF444E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38" t="4967" r="32868" b="17125"/>
          <a:stretch/>
        </p:blipFill>
        <p:spPr>
          <a:xfrm>
            <a:off x="5271247" y="551530"/>
            <a:ext cx="1201270" cy="149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289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D32A2F-65F0-5A8A-45C4-041826B8BA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" t="18170" r="4338" b="8236"/>
          <a:stretch/>
        </p:blipFill>
        <p:spPr>
          <a:xfrm>
            <a:off x="977152" y="1559859"/>
            <a:ext cx="9977719" cy="47333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57314F-B2A7-30B2-878C-95AD188B6AD3}"/>
              </a:ext>
            </a:extLst>
          </p:cNvPr>
          <p:cNvSpPr txBox="1"/>
          <p:nvPr/>
        </p:nvSpPr>
        <p:spPr>
          <a:xfrm>
            <a:off x="977152" y="564776"/>
            <a:ext cx="8095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u="sng" dirty="0">
                <a:solidFill>
                  <a:prstClr val="black"/>
                </a:solidFill>
                <a:latin typeface="Arial Rounded MT Bold" panose="020F0704030504030204" pitchFamily="34" charset="0"/>
              </a:rPr>
              <a:t>What is Continuous integration?</a:t>
            </a:r>
            <a:endParaRPr kumimoji="0" lang="en-US" sz="3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Rounded MT Bold" panose="020F07040305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7149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82B120-56C6-984A-C278-986728FF4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294" y="1690688"/>
            <a:ext cx="7404578" cy="45008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7CD1AC-622C-60EA-43FE-D3A2A17FC6FB}"/>
              </a:ext>
            </a:extLst>
          </p:cNvPr>
          <p:cNvSpPr txBox="1"/>
          <p:nvPr/>
        </p:nvSpPr>
        <p:spPr>
          <a:xfrm>
            <a:off x="977152" y="564776"/>
            <a:ext cx="8095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u="sng" dirty="0">
                <a:solidFill>
                  <a:prstClr val="black"/>
                </a:solidFill>
                <a:latin typeface="Arial Rounded MT Bold" panose="020F0704030504030204" pitchFamily="34" charset="0"/>
              </a:rPr>
              <a:t>Continuous Integration Tools</a:t>
            </a:r>
            <a:endParaRPr kumimoji="0" lang="en-US" sz="3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Rounded MT Bold" panose="020F07040305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7195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679D14-638E-8D62-460A-E6F2BC6A2B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72" y="1726422"/>
            <a:ext cx="10790855" cy="41761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F34EA2-15A4-8341-89B3-A078D10B7E44}"/>
              </a:ext>
            </a:extLst>
          </p:cNvPr>
          <p:cNvSpPr txBox="1"/>
          <p:nvPr/>
        </p:nvSpPr>
        <p:spPr>
          <a:xfrm>
            <a:off x="959223" y="632290"/>
            <a:ext cx="8095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Features of Jenkins</a:t>
            </a:r>
          </a:p>
        </p:txBody>
      </p:sp>
    </p:spTree>
    <p:extLst>
      <p:ext uri="{BB962C8B-B14F-4D97-AF65-F5344CB8AC3E}">
        <p14:creationId xmlns:p14="http://schemas.microsoft.com/office/powerpoint/2010/main" val="289920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81566B-EA62-B12A-EA0D-5D154AC74E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6" t="21961" r="8382" b="11764"/>
          <a:stretch/>
        </p:blipFill>
        <p:spPr>
          <a:xfrm>
            <a:off x="923364" y="1604683"/>
            <a:ext cx="10013577" cy="45451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83A68C-5571-A852-3AD5-3F9CA7B9C545}"/>
              </a:ext>
            </a:extLst>
          </p:cNvPr>
          <p:cNvSpPr txBox="1"/>
          <p:nvPr/>
        </p:nvSpPr>
        <p:spPr>
          <a:xfrm>
            <a:off x="959223" y="632290"/>
            <a:ext cx="8095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Jenkins Pipeline</a:t>
            </a:r>
          </a:p>
        </p:txBody>
      </p:sp>
    </p:spTree>
    <p:extLst>
      <p:ext uri="{BB962C8B-B14F-4D97-AF65-F5344CB8AC3E}">
        <p14:creationId xmlns:p14="http://schemas.microsoft.com/office/powerpoint/2010/main" val="4015953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57EED5-F2BE-4C85-F2FD-1A23324054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2" t="18170" r="10442" b="29150"/>
          <a:stretch/>
        </p:blipFill>
        <p:spPr>
          <a:xfrm>
            <a:off x="1048871" y="1246094"/>
            <a:ext cx="9870141" cy="36127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7A724-D0C6-CF7E-B6B9-FD76B6A7CF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97" t="69935" r="14118" b="2876"/>
          <a:stretch/>
        </p:blipFill>
        <p:spPr>
          <a:xfrm>
            <a:off x="8704729" y="4796118"/>
            <a:ext cx="1766048" cy="18646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F8B01A-AFAA-C367-FF28-1989C1E9DA62}"/>
              </a:ext>
            </a:extLst>
          </p:cNvPr>
          <p:cNvSpPr txBox="1"/>
          <p:nvPr/>
        </p:nvSpPr>
        <p:spPr>
          <a:xfrm>
            <a:off x="959223" y="632290"/>
            <a:ext cx="8095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Jenkins Architecture</a:t>
            </a:r>
          </a:p>
        </p:txBody>
      </p:sp>
    </p:spTree>
    <p:extLst>
      <p:ext uri="{BB962C8B-B14F-4D97-AF65-F5344CB8AC3E}">
        <p14:creationId xmlns:p14="http://schemas.microsoft.com/office/powerpoint/2010/main" val="2449388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71</Words>
  <Application>Microsoft Office PowerPoint</Application>
  <PresentationFormat>Widescreen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 Narrow</vt:lpstr>
      <vt:lpstr>Arial</vt:lpstr>
      <vt:lpstr>Arial Rounded MT Bold</vt:lpstr>
      <vt:lpstr>Calibri</vt:lpstr>
      <vt:lpstr>Calibri Light</vt:lpstr>
      <vt:lpstr>Office Theme</vt:lpstr>
      <vt:lpstr>PowerPoint Presentation</vt:lpstr>
      <vt:lpstr>What’s in it for you?</vt:lpstr>
      <vt:lpstr>Standard Delivery 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shalini maria</dc:creator>
  <cp:lastModifiedBy>shalini maria</cp:lastModifiedBy>
  <cp:revision>1</cp:revision>
  <dcterms:created xsi:type="dcterms:W3CDTF">2024-01-19T17:42:54Z</dcterms:created>
  <dcterms:modified xsi:type="dcterms:W3CDTF">2024-01-23T09:33:57Z</dcterms:modified>
</cp:coreProperties>
</file>

<file path=docProps/thumbnail.jpeg>
</file>